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71" r:id="rId8"/>
    <p:sldId id="270" r:id="rId9"/>
    <p:sldId id="265" r:id="rId10"/>
    <p:sldId id="269" r:id="rId11"/>
    <p:sldId id="264" r:id="rId12"/>
    <p:sldId id="261" r:id="rId13"/>
    <p:sldId id="262" r:id="rId14"/>
    <p:sldId id="263" r:id="rId15"/>
    <p:sldId id="266" r:id="rId16"/>
    <p:sldId id="268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0403FA-2F71-4042-8B5C-9CBA10F19456}" type="datetimeFigureOut">
              <a:rPr lang="nl-NL" smtClean="0"/>
              <a:pPr/>
              <a:t>22-5-2011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1F27C81-9B82-48A3-929C-9DF44212A7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Catechese</a:t>
            </a:r>
            <a:br>
              <a:rPr lang="nl-NL" dirty="0" smtClean="0"/>
            </a:br>
            <a:r>
              <a:rPr lang="nl-NL" dirty="0" err="1" smtClean="0"/>
              <a:t>Djemaat</a:t>
            </a:r>
            <a:r>
              <a:rPr lang="nl-NL" dirty="0" smtClean="0"/>
              <a:t> Gennep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Bijbelstudies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Spreken over God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bijbelstudies</a:t>
            </a:r>
            <a:r>
              <a:rPr lang="nl-NL" dirty="0" smtClean="0"/>
              <a:t> vinden 1 x in de 2 maanden plaats op een zaterdagavond.</a:t>
            </a:r>
          </a:p>
          <a:p>
            <a:endParaRPr lang="nl-NL" dirty="0" smtClean="0"/>
          </a:p>
          <a:p>
            <a:r>
              <a:rPr lang="nl-NL" dirty="0" smtClean="0"/>
              <a:t>Ouders en jongeren praten over hun geloofsbeleving.</a:t>
            </a:r>
            <a:endParaRPr lang="nl-NL" dirty="0"/>
          </a:p>
        </p:txBody>
      </p:sp>
      <p:pic>
        <p:nvPicPr>
          <p:cNvPr id="10" name="Tijdelijke aanduiding voor afbeelding 9" descr="j038490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917" b="691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catechisatie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 x p </a:t>
            </a:r>
            <a:r>
              <a:rPr lang="nl-NL" dirty="0" err="1" smtClean="0"/>
              <a:t>wk</a:t>
            </a:r>
            <a:endParaRPr lang="nl-NL" dirty="0" smtClean="0"/>
          </a:p>
          <a:p>
            <a:r>
              <a:rPr lang="nl-NL" dirty="0" smtClean="0"/>
              <a:t>Maandagavond</a:t>
            </a:r>
          </a:p>
          <a:p>
            <a:r>
              <a:rPr lang="nl-NL" dirty="0" smtClean="0"/>
              <a:t>Kerk </a:t>
            </a:r>
            <a:r>
              <a:rPr lang="nl-NL" dirty="0" err="1" smtClean="0"/>
              <a:t>Imanuel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tijdstip: 19.30-20.30</a:t>
            </a:r>
          </a:p>
          <a:p>
            <a:endParaRPr lang="nl-NL" dirty="0" smtClean="0"/>
          </a:p>
          <a:p>
            <a:r>
              <a:rPr lang="nl-NL" dirty="0" smtClean="0"/>
              <a:t>Catechese in </a:t>
            </a:r>
            <a:r>
              <a:rPr lang="nl-NL" dirty="0" err="1" smtClean="0"/>
              <a:t>berita</a:t>
            </a:r>
            <a:r>
              <a:rPr lang="nl-NL" dirty="0" smtClean="0"/>
              <a:t> </a:t>
            </a:r>
            <a:r>
              <a:rPr lang="nl-NL" dirty="0" err="1" smtClean="0"/>
              <a:t>geredja</a:t>
            </a:r>
            <a:r>
              <a:rPr lang="nl-NL" dirty="0" smtClean="0"/>
              <a:t> wel/niet</a:t>
            </a:r>
          </a:p>
          <a:p>
            <a:r>
              <a:rPr lang="nl-NL" dirty="0" smtClean="0"/>
              <a:t>Afzeggen wanneer je niet kan.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PRIKSA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Priksa is </a:t>
            </a:r>
            <a:r>
              <a:rPr lang="nl-NL" dirty="0" err="1" smtClean="0"/>
              <a:t>géén</a:t>
            </a:r>
            <a:r>
              <a:rPr lang="nl-NL" dirty="0" smtClean="0"/>
              <a:t> tentamen, examen of een mondelinge overhoring.</a:t>
            </a:r>
          </a:p>
          <a:p>
            <a:endParaRPr lang="nl-NL" dirty="0" smtClean="0"/>
          </a:p>
          <a:p>
            <a:r>
              <a:rPr lang="nl-NL" dirty="0" smtClean="0"/>
              <a:t>Priksa is een moment van </a:t>
            </a:r>
            <a:r>
              <a:rPr lang="nl-NL" i="1" dirty="0" smtClean="0"/>
              <a:t>zelfonderzoek</a:t>
            </a:r>
            <a:r>
              <a:rPr lang="nl-NL" dirty="0" smtClean="0"/>
              <a:t>. </a:t>
            </a:r>
          </a:p>
          <a:p>
            <a:r>
              <a:rPr lang="nl-NL" dirty="0" smtClean="0"/>
              <a:t>In het </a:t>
            </a:r>
            <a:r>
              <a:rPr lang="nl-NL" dirty="0" err="1" smtClean="0"/>
              <a:t>maleis</a:t>
            </a:r>
            <a:r>
              <a:rPr lang="nl-NL" dirty="0" smtClean="0"/>
              <a:t>: </a:t>
            </a:r>
            <a:r>
              <a:rPr lang="nl-NL" i="1" dirty="0" smtClean="0"/>
              <a:t>priksa </a:t>
            </a:r>
            <a:r>
              <a:rPr lang="nl-NL" i="1" dirty="0" err="1" smtClean="0"/>
              <a:t>diri</a:t>
            </a:r>
            <a:r>
              <a:rPr lang="nl-NL" dirty="0" smtClean="0"/>
              <a:t>.</a:t>
            </a:r>
          </a:p>
          <a:p>
            <a:endParaRPr lang="nl-NL" dirty="0"/>
          </a:p>
        </p:txBody>
      </p:sp>
      <p:pic>
        <p:nvPicPr>
          <p:cNvPr id="1026" name="Picture 2" descr="I:\priksa2006\priksa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76872"/>
            <a:ext cx="4430712" cy="33230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nl-NL" dirty="0" smtClean="0"/>
              <a:t>Kennisvragen </a:t>
            </a:r>
            <a:r>
              <a:rPr lang="nl-NL" sz="1200" dirty="0" smtClean="0"/>
              <a:t>(bijbelkennis vragen , vragen omtrent liturgie, kerkgeschiedenis, godsbeelden etc.</a:t>
            </a:r>
            <a:endParaRPr lang="nl-NL" dirty="0" smtClean="0"/>
          </a:p>
          <a:p>
            <a:pPr lvl="0"/>
            <a:r>
              <a:rPr lang="nl-NL" dirty="0" smtClean="0"/>
              <a:t>Geloofsvragen </a:t>
            </a:r>
            <a:r>
              <a:rPr lang="nl-NL" sz="1200" dirty="0" smtClean="0"/>
              <a:t>(persoonlijke uitingen van geloof)</a:t>
            </a:r>
            <a:endParaRPr lang="nl-NL" dirty="0" smtClean="0"/>
          </a:p>
          <a:p>
            <a:pPr lvl="0"/>
            <a:r>
              <a:rPr lang="nl-NL" dirty="0" smtClean="0"/>
              <a:t>Getuigenis </a:t>
            </a:r>
            <a:r>
              <a:rPr lang="nl-NL" sz="1200" dirty="0" smtClean="0"/>
              <a:t>(schriftlezing, uitleg en gebed dat zelf door de belijdende catechisant is uitgekozen en geschreven)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b="1" dirty="0" smtClean="0">
                <a:solidFill>
                  <a:srgbClr val="002060"/>
                </a:solidFill>
              </a:rPr>
              <a:t>Wie aan priksa deelneemt doet ook belijdenis !</a:t>
            </a:r>
            <a:endParaRPr lang="nl-NL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I:\priksa2007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789040"/>
            <a:ext cx="4402586" cy="294185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Belijden(is)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i="1" dirty="0" smtClean="0"/>
              <a:t>Procedure:</a:t>
            </a:r>
          </a:p>
          <a:p>
            <a:r>
              <a:rPr lang="nl-NL" dirty="0" smtClean="0"/>
              <a:t>1. driehoeksgesprek ouders, catechisant en predikant</a:t>
            </a:r>
          </a:p>
          <a:p>
            <a:r>
              <a:rPr lang="nl-NL" dirty="0" smtClean="0"/>
              <a:t>2. besluit wel/niet</a:t>
            </a:r>
          </a:p>
          <a:p>
            <a:r>
              <a:rPr lang="nl-NL" dirty="0" smtClean="0"/>
              <a:t>3. catechisant bereidt zich voor op priksa en belijdenis</a:t>
            </a:r>
          </a:p>
          <a:p>
            <a:endParaRPr lang="nl-NL" dirty="0"/>
          </a:p>
        </p:txBody>
      </p:sp>
      <p:pic>
        <p:nvPicPr>
          <p:cNvPr id="3074" name="Picture 2" descr="I:\sidi2008\belijdenisgroep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1675" y="2348880"/>
            <a:ext cx="4630170" cy="307963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Batu</a:t>
            </a:r>
            <a:r>
              <a:rPr lang="nl-NL" dirty="0" smtClean="0"/>
              <a:t> </a:t>
            </a:r>
            <a:r>
              <a:rPr lang="nl-NL" dirty="0" err="1" smtClean="0"/>
              <a:t>karang</a:t>
            </a:r>
            <a:r>
              <a:rPr lang="nl-NL" dirty="0" smtClean="0"/>
              <a:t> </a:t>
            </a:r>
            <a:r>
              <a:rPr lang="nl-NL" dirty="0" err="1" smtClean="0"/>
              <a:t>jang</a:t>
            </a:r>
            <a:r>
              <a:rPr lang="nl-NL" dirty="0" smtClean="0"/>
              <a:t> </a:t>
            </a:r>
            <a:r>
              <a:rPr lang="nl-NL" dirty="0" err="1" smtClean="0"/>
              <a:t>teguh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39552" y="1844824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1.Batu </a:t>
            </a:r>
            <a:r>
              <a:rPr lang="nl-NL" dirty="0" err="1" smtClean="0"/>
              <a:t>karang</a:t>
            </a:r>
            <a:r>
              <a:rPr lang="nl-NL" dirty="0" smtClean="0"/>
              <a:t> </a:t>
            </a:r>
            <a:r>
              <a:rPr lang="nl-NL" dirty="0" err="1" smtClean="0"/>
              <a:t>jang</a:t>
            </a:r>
            <a:r>
              <a:rPr lang="nl-NL" dirty="0" smtClean="0"/>
              <a:t> </a:t>
            </a:r>
            <a:r>
              <a:rPr lang="nl-NL" dirty="0" err="1" smtClean="0"/>
              <a:t>teguh</a:t>
            </a:r>
            <a:r>
              <a:rPr lang="nl-NL" dirty="0" smtClean="0"/>
              <a:t>		1.Vaste rots van mijn behoud</a:t>
            </a:r>
          </a:p>
          <a:p>
            <a:r>
              <a:rPr lang="nl-NL" dirty="0" err="1" smtClean="0"/>
              <a:t>Engkau</a:t>
            </a:r>
            <a:r>
              <a:rPr lang="nl-NL" dirty="0" smtClean="0"/>
              <a:t> </a:t>
            </a:r>
            <a:r>
              <a:rPr lang="nl-NL" dirty="0" err="1" smtClean="0"/>
              <a:t>perlindunganku</a:t>
            </a:r>
            <a:r>
              <a:rPr lang="nl-NL" dirty="0" smtClean="0"/>
              <a:t>		Als de zonde mij benauwt</a:t>
            </a:r>
          </a:p>
          <a:p>
            <a:r>
              <a:rPr lang="nl-NL" dirty="0" err="1" smtClean="0"/>
              <a:t>Engkau</a:t>
            </a:r>
            <a:r>
              <a:rPr lang="nl-NL" dirty="0" smtClean="0"/>
              <a:t> </a:t>
            </a:r>
            <a:r>
              <a:rPr lang="nl-NL" dirty="0" err="1" smtClean="0"/>
              <a:t>tidak</a:t>
            </a:r>
            <a:r>
              <a:rPr lang="nl-NL" dirty="0" smtClean="0"/>
              <a:t> </a:t>
            </a:r>
            <a:r>
              <a:rPr lang="nl-NL" dirty="0" err="1" smtClean="0"/>
              <a:t>tergerak</a:t>
            </a:r>
            <a:r>
              <a:rPr lang="nl-NL" dirty="0" smtClean="0"/>
              <a:t>		Laat mij steunen op uw trouw</a:t>
            </a:r>
          </a:p>
          <a:p>
            <a:r>
              <a:rPr lang="nl-NL" dirty="0" err="1" smtClean="0"/>
              <a:t>Digelora</a:t>
            </a:r>
            <a:r>
              <a:rPr lang="nl-NL" dirty="0" smtClean="0"/>
              <a:t> </a:t>
            </a:r>
            <a:r>
              <a:rPr lang="nl-NL" dirty="0" err="1" smtClean="0"/>
              <a:t>pun</a:t>
            </a:r>
            <a:r>
              <a:rPr lang="nl-NL" dirty="0" smtClean="0"/>
              <a:t> </a:t>
            </a:r>
            <a:r>
              <a:rPr lang="nl-NL" dirty="0" err="1" smtClean="0"/>
              <a:t>tegak</a:t>
            </a:r>
            <a:r>
              <a:rPr lang="nl-NL" dirty="0" smtClean="0"/>
              <a:t>			Laat mij rusten in uw </a:t>
            </a:r>
            <a:r>
              <a:rPr lang="nl-NL" dirty="0" err="1" smtClean="0"/>
              <a:t>schauw</a:t>
            </a:r>
            <a:endParaRPr lang="nl-NL" dirty="0" smtClean="0"/>
          </a:p>
          <a:p>
            <a:r>
              <a:rPr lang="nl-NL" dirty="0" err="1" smtClean="0"/>
              <a:t>Tuhan</a:t>
            </a:r>
            <a:r>
              <a:rPr lang="nl-NL" dirty="0" smtClean="0"/>
              <a:t> </a:t>
            </a:r>
            <a:r>
              <a:rPr lang="nl-NL" dirty="0" err="1" smtClean="0"/>
              <a:t>Jesus</a:t>
            </a:r>
            <a:r>
              <a:rPr lang="nl-NL" dirty="0" smtClean="0"/>
              <a:t> </a:t>
            </a:r>
            <a:r>
              <a:rPr lang="nl-NL" dirty="0" err="1" smtClean="0"/>
              <a:t>ku</a:t>
            </a:r>
            <a:r>
              <a:rPr lang="nl-NL" dirty="0" smtClean="0"/>
              <a:t> </a:t>
            </a:r>
            <a:r>
              <a:rPr lang="nl-NL" dirty="0" err="1" smtClean="0"/>
              <a:t>seru</a:t>
            </a:r>
            <a:r>
              <a:rPr lang="nl-NL" dirty="0" smtClean="0"/>
              <a:t>		Waar het bloed door U gestort</a:t>
            </a:r>
          </a:p>
          <a:p>
            <a:r>
              <a:rPr lang="nl-NL" dirty="0" err="1" smtClean="0"/>
              <a:t>Tolong</a:t>
            </a:r>
            <a:r>
              <a:rPr lang="nl-NL" dirty="0" smtClean="0"/>
              <a:t>, </a:t>
            </a:r>
            <a:r>
              <a:rPr lang="nl-NL" dirty="0" err="1" smtClean="0"/>
              <a:t>tolong</a:t>
            </a:r>
            <a:r>
              <a:rPr lang="nl-NL" dirty="0" smtClean="0"/>
              <a:t> </a:t>
            </a:r>
            <a:r>
              <a:rPr lang="nl-NL" dirty="0" err="1" smtClean="0"/>
              <a:t>anakMu</a:t>
            </a:r>
            <a:r>
              <a:rPr lang="nl-NL" dirty="0" smtClean="0"/>
              <a:t>		Mij de bron van levens wordt.</a:t>
            </a:r>
          </a:p>
          <a:p>
            <a:r>
              <a:rPr lang="nl-NL" dirty="0" smtClean="0"/>
              <a:t> </a:t>
            </a:r>
          </a:p>
          <a:p>
            <a:r>
              <a:rPr lang="nl-NL" dirty="0" smtClean="0"/>
              <a:t>2.Meski </a:t>
            </a:r>
            <a:r>
              <a:rPr lang="nl-NL" dirty="0" err="1" smtClean="0"/>
              <a:t>aku</a:t>
            </a:r>
            <a:r>
              <a:rPr lang="nl-NL" dirty="0" smtClean="0"/>
              <a:t> </a:t>
            </a:r>
            <a:r>
              <a:rPr lang="nl-NL" dirty="0" err="1" smtClean="0"/>
              <a:t>bekerdja</a:t>
            </a:r>
            <a:r>
              <a:rPr lang="nl-NL" dirty="0" smtClean="0"/>
              <a:t>		2.Eenmaal als de stonde slaat</a:t>
            </a:r>
          </a:p>
          <a:p>
            <a:r>
              <a:rPr lang="nl-NL" dirty="0" err="1" smtClean="0"/>
              <a:t>Tahan</a:t>
            </a:r>
            <a:r>
              <a:rPr lang="nl-NL" dirty="0" smtClean="0"/>
              <a:t> </a:t>
            </a:r>
            <a:r>
              <a:rPr lang="nl-NL" dirty="0" err="1" smtClean="0"/>
              <a:t>sampai</a:t>
            </a:r>
            <a:r>
              <a:rPr lang="nl-NL" dirty="0" smtClean="0"/>
              <a:t> </a:t>
            </a:r>
            <a:r>
              <a:rPr lang="nl-NL" dirty="0" err="1" smtClean="0"/>
              <a:t>berlelah</a:t>
            </a:r>
            <a:r>
              <a:rPr lang="nl-NL" dirty="0" smtClean="0"/>
              <a:t>		Dat mijn lichaam sterven gaat</a:t>
            </a:r>
          </a:p>
          <a:p>
            <a:r>
              <a:rPr lang="nl-NL" dirty="0" err="1" smtClean="0"/>
              <a:t>Tidak</a:t>
            </a:r>
            <a:r>
              <a:rPr lang="nl-NL" dirty="0" smtClean="0"/>
              <a:t> </a:t>
            </a:r>
            <a:r>
              <a:rPr lang="nl-NL" dirty="0" err="1" smtClean="0"/>
              <a:t>tjukup</a:t>
            </a:r>
            <a:r>
              <a:rPr lang="nl-NL" dirty="0" smtClean="0"/>
              <a:t> </a:t>
            </a:r>
            <a:r>
              <a:rPr lang="nl-NL" dirty="0" err="1" smtClean="0"/>
              <a:t>kuatku</a:t>
            </a:r>
            <a:r>
              <a:rPr lang="nl-NL" dirty="0" smtClean="0"/>
              <a:t>		Als mijn ziel uit </a:t>
            </a:r>
            <a:r>
              <a:rPr lang="nl-NL" dirty="0" err="1" smtClean="0"/>
              <a:t>d’aardse</a:t>
            </a:r>
            <a:r>
              <a:rPr lang="nl-NL" dirty="0" smtClean="0"/>
              <a:t> woon</a:t>
            </a:r>
          </a:p>
          <a:p>
            <a:r>
              <a:rPr lang="nl-NL" dirty="0" err="1" smtClean="0"/>
              <a:t>Hanja</a:t>
            </a:r>
            <a:r>
              <a:rPr lang="nl-NL" dirty="0" smtClean="0"/>
              <a:t> </a:t>
            </a:r>
            <a:r>
              <a:rPr lang="nl-NL" dirty="0" err="1" smtClean="0"/>
              <a:t>oleh</a:t>
            </a:r>
            <a:r>
              <a:rPr lang="nl-NL" dirty="0" smtClean="0"/>
              <a:t> </a:t>
            </a:r>
            <a:r>
              <a:rPr lang="nl-NL" dirty="0" err="1" smtClean="0"/>
              <a:t>sajangMu</a:t>
            </a:r>
            <a:r>
              <a:rPr lang="nl-NL" dirty="0" smtClean="0"/>
              <a:t>		Opstijgt tot de Rechters troon,</a:t>
            </a:r>
          </a:p>
          <a:p>
            <a:r>
              <a:rPr lang="nl-NL" dirty="0" err="1" smtClean="0"/>
              <a:t>Oleh</a:t>
            </a:r>
            <a:r>
              <a:rPr lang="nl-NL" dirty="0" smtClean="0"/>
              <a:t> </a:t>
            </a:r>
            <a:r>
              <a:rPr lang="nl-NL" dirty="0" err="1" smtClean="0"/>
              <a:t>darahMu</a:t>
            </a:r>
            <a:r>
              <a:rPr lang="nl-NL" dirty="0" smtClean="0"/>
              <a:t> </a:t>
            </a:r>
            <a:r>
              <a:rPr lang="nl-NL" dirty="0" err="1" smtClean="0"/>
              <a:t>kudus</a:t>
            </a:r>
            <a:r>
              <a:rPr lang="nl-NL" dirty="0" smtClean="0"/>
              <a:t>		Rots der eeuwen, in U schoot</a:t>
            </a:r>
          </a:p>
          <a:p>
            <a:r>
              <a:rPr lang="nl-NL" dirty="0" err="1" smtClean="0"/>
              <a:t>Dapat</a:t>
            </a:r>
            <a:r>
              <a:rPr lang="nl-NL" dirty="0" smtClean="0"/>
              <a:t> </a:t>
            </a:r>
            <a:r>
              <a:rPr lang="nl-NL" dirty="0" err="1" smtClean="0"/>
              <a:t>aku</a:t>
            </a:r>
            <a:r>
              <a:rPr lang="nl-NL" dirty="0" smtClean="0"/>
              <a:t> </a:t>
            </a:r>
            <a:r>
              <a:rPr lang="nl-NL" dirty="0" err="1" smtClean="0"/>
              <a:t>ditebus</a:t>
            </a:r>
            <a:r>
              <a:rPr lang="nl-NL" dirty="0" smtClean="0"/>
              <a:t>.			Berg mijn ziele voor de dood.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Ku</a:t>
            </a:r>
            <a:r>
              <a:rPr lang="nl-NL" dirty="0" smtClean="0"/>
              <a:t> </a:t>
            </a:r>
            <a:r>
              <a:rPr lang="nl-NL" dirty="0" err="1" smtClean="0"/>
              <a:t>serahkan</a:t>
            </a:r>
            <a:r>
              <a:rPr lang="nl-NL" dirty="0" smtClean="0"/>
              <a:t> </a:t>
            </a:r>
            <a:r>
              <a:rPr lang="nl-NL" dirty="0" err="1" smtClean="0"/>
              <a:t>pada</a:t>
            </a:r>
            <a:r>
              <a:rPr lang="nl-NL" dirty="0" smtClean="0"/>
              <a:t> </a:t>
            </a:r>
            <a:r>
              <a:rPr lang="nl-NL" dirty="0" err="1" smtClean="0"/>
              <a:t>Tuhan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Menjanji</a:t>
            </a:r>
            <a:r>
              <a:rPr lang="nl-NL" dirty="0" smtClean="0"/>
              <a:t>: </a:t>
            </a:r>
            <a:r>
              <a:rPr lang="nl-NL" dirty="0" err="1" smtClean="0"/>
              <a:t>bng</a:t>
            </a:r>
            <a:r>
              <a:rPr lang="nl-NL" dirty="0" smtClean="0"/>
              <a:t> 355</a:t>
            </a:r>
          </a:p>
          <a:p>
            <a:endParaRPr lang="nl-NL" dirty="0" smtClean="0"/>
          </a:p>
          <a:p>
            <a:r>
              <a:rPr lang="nl-NL" sz="2200" dirty="0" err="1" smtClean="0"/>
              <a:t>Ku</a:t>
            </a:r>
            <a:r>
              <a:rPr lang="nl-NL" sz="2200" dirty="0" smtClean="0"/>
              <a:t> </a:t>
            </a:r>
            <a:r>
              <a:rPr lang="nl-NL" sz="2200" dirty="0" err="1" smtClean="0"/>
              <a:t>serahkan</a:t>
            </a:r>
            <a:r>
              <a:rPr lang="nl-NL" sz="2200" dirty="0" smtClean="0"/>
              <a:t> </a:t>
            </a:r>
            <a:r>
              <a:rPr lang="nl-NL" sz="2200" dirty="0" err="1" smtClean="0"/>
              <a:t>pada</a:t>
            </a:r>
            <a:r>
              <a:rPr lang="nl-NL" sz="2200" dirty="0" smtClean="0"/>
              <a:t> </a:t>
            </a:r>
            <a:r>
              <a:rPr lang="nl-NL" sz="2200" dirty="0" err="1" smtClean="0"/>
              <a:t>Tuhan</a:t>
            </a:r>
            <a:r>
              <a:rPr lang="nl-NL" sz="2200" dirty="0" smtClean="0"/>
              <a:t>		</a:t>
            </a:r>
            <a:r>
              <a:rPr lang="nl-NL" sz="2200" dirty="0" err="1" smtClean="0"/>
              <a:t>Ku</a:t>
            </a:r>
            <a:r>
              <a:rPr lang="nl-NL" sz="2200" dirty="0" smtClean="0"/>
              <a:t> </a:t>
            </a:r>
            <a:r>
              <a:rPr lang="nl-NL" sz="2200" dirty="0" err="1" smtClean="0"/>
              <a:t>serahkan</a:t>
            </a:r>
            <a:r>
              <a:rPr lang="nl-NL" sz="2200" dirty="0" smtClean="0"/>
              <a:t> </a:t>
            </a:r>
            <a:r>
              <a:rPr lang="nl-NL" sz="2200" dirty="0" err="1" smtClean="0"/>
              <a:t>pada</a:t>
            </a:r>
            <a:r>
              <a:rPr lang="nl-NL" sz="2200" dirty="0" smtClean="0"/>
              <a:t> </a:t>
            </a:r>
            <a:r>
              <a:rPr lang="nl-NL" sz="2200" dirty="0" err="1" smtClean="0"/>
              <a:t>Tuhan</a:t>
            </a:r>
            <a:endParaRPr lang="nl-NL" sz="2200" dirty="0" smtClean="0"/>
          </a:p>
          <a:p>
            <a:r>
              <a:rPr lang="nl-NL" sz="2200" dirty="0" err="1" smtClean="0"/>
              <a:t>Tubuh</a:t>
            </a:r>
            <a:r>
              <a:rPr lang="nl-NL" sz="2200" dirty="0" smtClean="0"/>
              <a:t>, </a:t>
            </a:r>
            <a:r>
              <a:rPr lang="nl-NL" sz="2200" dirty="0" err="1" smtClean="0"/>
              <a:t>njawa</a:t>
            </a:r>
            <a:r>
              <a:rPr lang="nl-NL" sz="2200" dirty="0" smtClean="0"/>
              <a:t>, </a:t>
            </a:r>
            <a:r>
              <a:rPr lang="nl-NL" sz="2200" dirty="0" err="1" smtClean="0"/>
              <a:t>djiwaku</a:t>
            </a:r>
            <a:r>
              <a:rPr lang="nl-NL" sz="2200" dirty="0" smtClean="0"/>
              <a:t>		</a:t>
            </a:r>
            <a:r>
              <a:rPr lang="nl-NL" sz="2200" dirty="0" err="1" smtClean="0"/>
              <a:t>T’lah</a:t>
            </a:r>
            <a:r>
              <a:rPr lang="nl-NL" sz="2200" dirty="0" smtClean="0"/>
              <a:t> </a:t>
            </a:r>
            <a:r>
              <a:rPr lang="nl-NL" sz="2200" dirty="0" err="1" smtClean="0"/>
              <a:t>kurasa</a:t>
            </a:r>
            <a:r>
              <a:rPr lang="nl-NL" sz="2200" dirty="0" smtClean="0"/>
              <a:t> </a:t>
            </a:r>
            <a:r>
              <a:rPr lang="nl-NL" sz="2200" dirty="0" err="1" smtClean="0"/>
              <a:t>nimatmu</a:t>
            </a:r>
            <a:endParaRPr lang="nl-NL" sz="2200" dirty="0" smtClean="0"/>
          </a:p>
          <a:p>
            <a:r>
              <a:rPr lang="nl-NL" sz="2200" dirty="0" err="1" smtClean="0"/>
              <a:t>Tjuma</a:t>
            </a:r>
            <a:r>
              <a:rPr lang="nl-NL" sz="2200" dirty="0" smtClean="0"/>
              <a:t> </a:t>
            </a:r>
            <a:r>
              <a:rPr lang="nl-NL" sz="2200" dirty="0" err="1" smtClean="0"/>
              <a:t>aku</a:t>
            </a:r>
            <a:r>
              <a:rPr lang="nl-NL" sz="2200" dirty="0" smtClean="0"/>
              <a:t> hendak </a:t>
            </a:r>
            <a:r>
              <a:rPr lang="nl-NL" sz="2200" dirty="0" err="1" smtClean="0"/>
              <a:t>hidup</a:t>
            </a:r>
            <a:r>
              <a:rPr lang="nl-NL" sz="2200" dirty="0" smtClean="0"/>
              <a:t>		</a:t>
            </a:r>
            <a:r>
              <a:rPr lang="nl-NL" sz="2200" dirty="0" err="1" smtClean="0"/>
              <a:t>Hai</a:t>
            </a:r>
            <a:r>
              <a:rPr lang="nl-NL" sz="2200" dirty="0" smtClean="0"/>
              <a:t>, </a:t>
            </a:r>
            <a:r>
              <a:rPr lang="nl-NL" sz="2200" dirty="0" err="1" smtClean="0"/>
              <a:t>betapakah</a:t>
            </a:r>
            <a:r>
              <a:rPr lang="nl-NL" sz="2200" dirty="0" smtClean="0"/>
              <a:t> </a:t>
            </a:r>
            <a:r>
              <a:rPr lang="nl-NL" sz="2200" dirty="0" err="1" smtClean="0"/>
              <a:t>beruntung</a:t>
            </a:r>
            <a:endParaRPr lang="nl-NL" sz="2200" dirty="0" smtClean="0"/>
          </a:p>
          <a:p>
            <a:r>
              <a:rPr lang="nl-NL" sz="2200" dirty="0" err="1" smtClean="0"/>
              <a:t>Bagi</a:t>
            </a:r>
            <a:r>
              <a:rPr lang="nl-NL" sz="2200" dirty="0" smtClean="0"/>
              <a:t> </a:t>
            </a:r>
            <a:r>
              <a:rPr lang="nl-NL" sz="2200" dirty="0" err="1" smtClean="0"/>
              <a:t>Dikau</a:t>
            </a:r>
            <a:r>
              <a:rPr lang="nl-NL" sz="2200" dirty="0" smtClean="0"/>
              <a:t> </a:t>
            </a:r>
            <a:r>
              <a:rPr lang="nl-NL" sz="2200" dirty="0" err="1" smtClean="0"/>
              <a:t>Tuhanku</a:t>
            </a:r>
            <a:r>
              <a:rPr lang="nl-NL" sz="2200" dirty="0" smtClean="0"/>
              <a:t>			</a:t>
            </a:r>
            <a:r>
              <a:rPr lang="nl-NL" sz="2200" dirty="0" err="1" smtClean="0"/>
              <a:t>Hidup</a:t>
            </a:r>
            <a:r>
              <a:rPr lang="nl-NL" sz="2200" dirty="0" smtClean="0"/>
              <a:t> </a:t>
            </a:r>
            <a:r>
              <a:rPr lang="nl-NL" sz="2200" dirty="0" err="1" smtClean="0"/>
              <a:t>serta</a:t>
            </a:r>
            <a:r>
              <a:rPr lang="nl-NL" sz="2200" dirty="0" smtClean="0"/>
              <a:t> </a:t>
            </a:r>
            <a:r>
              <a:rPr lang="nl-NL" sz="2200" dirty="0" err="1" smtClean="0"/>
              <a:t>Tuhanku</a:t>
            </a:r>
            <a:endParaRPr lang="nl-NL" sz="2200" dirty="0" smtClean="0"/>
          </a:p>
          <a:p>
            <a:r>
              <a:rPr lang="nl-NL" sz="2200" dirty="0" err="1" smtClean="0"/>
              <a:t>Tubuh</a:t>
            </a:r>
            <a:r>
              <a:rPr lang="nl-NL" sz="2200" dirty="0" smtClean="0"/>
              <a:t> </a:t>
            </a:r>
            <a:r>
              <a:rPr lang="nl-NL" sz="2200" dirty="0" err="1" smtClean="0"/>
              <a:t>njawaku</a:t>
            </a:r>
            <a:r>
              <a:rPr lang="nl-NL" sz="2200" dirty="0" smtClean="0"/>
              <a:t>			</a:t>
            </a:r>
            <a:r>
              <a:rPr lang="nl-NL" sz="2200" dirty="0" err="1" smtClean="0"/>
              <a:t>Tubuh</a:t>
            </a:r>
            <a:r>
              <a:rPr lang="nl-NL" sz="2200" dirty="0" smtClean="0"/>
              <a:t> </a:t>
            </a:r>
            <a:r>
              <a:rPr lang="nl-NL" sz="2200" dirty="0" err="1" smtClean="0"/>
              <a:t>njawaku</a:t>
            </a:r>
            <a:endParaRPr lang="nl-NL" sz="2200" dirty="0" smtClean="0"/>
          </a:p>
          <a:p>
            <a:r>
              <a:rPr lang="nl-NL" sz="2200" dirty="0" err="1" smtClean="0"/>
              <a:t>Roh</a:t>
            </a:r>
            <a:r>
              <a:rPr lang="nl-NL" sz="2200" dirty="0" smtClean="0"/>
              <a:t> dan </a:t>
            </a:r>
            <a:r>
              <a:rPr lang="nl-NL" sz="2200" dirty="0" err="1" smtClean="0"/>
              <a:t>djiwaku</a:t>
            </a:r>
            <a:r>
              <a:rPr lang="nl-NL" sz="2200" dirty="0" smtClean="0"/>
              <a:t>			</a:t>
            </a:r>
            <a:r>
              <a:rPr lang="nl-NL" sz="2200" dirty="0" err="1" smtClean="0"/>
              <a:t>Roh</a:t>
            </a:r>
            <a:r>
              <a:rPr lang="nl-NL" sz="2200" dirty="0" smtClean="0"/>
              <a:t> dan </a:t>
            </a:r>
            <a:r>
              <a:rPr lang="nl-NL" sz="2200" dirty="0" err="1" smtClean="0"/>
              <a:t>djiwaku</a:t>
            </a:r>
            <a:endParaRPr lang="nl-NL" sz="2200" dirty="0" smtClean="0"/>
          </a:p>
          <a:p>
            <a:r>
              <a:rPr lang="nl-NL" sz="2200" dirty="0" err="1" smtClean="0"/>
              <a:t>Ku</a:t>
            </a:r>
            <a:r>
              <a:rPr lang="nl-NL" sz="2200" dirty="0" smtClean="0"/>
              <a:t> </a:t>
            </a:r>
            <a:r>
              <a:rPr lang="nl-NL" sz="2200" dirty="0" err="1" smtClean="0"/>
              <a:t>serahkan</a:t>
            </a:r>
            <a:r>
              <a:rPr lang="nl-NL" sz="2200" dirty="0" smtClean="0"/>
              <a:t> </a:t>
            </a:r>
            <a:r>
              <a:rPr lang="nl-NL" sz="2200" dirty="0" err="1" smtClean="0"/>
              <a:t>sioh</a:t>
            </a:r>
            <a:r>
              <a:rPr lang="nl-NL" sz="2200" dirty="0" smtClean="0"/>
              <a:t> </a:t>
            </a:r>
            <a:r>
              <a:rPr lang="nl-NL" sz="2200" dirty="0" err="1" smtClean="0"/>
              <a:t>Tuhan</a:t>
            </a:r>
            <a:r>
              <a:rPr lang="nl-NL" sz="2200" dirty="0" smtClean="0"/>
              <a:t>		</a:t>
            </a:r>
            <a:r>
              <a:rPr lang="nl-NL" sz="2200" dirty="0" err="1" smtClean="0"/>
              <a:t>Ku</a:t>
            </a:r>
            <a:r>
              <a:rPr lang="nl-NL" sz="2200" dirty="0" smtClean="0"/>
              <a:t> </a:t>
            </a:r>
            <a:r>
              <a:rPr lang="nl-NL" sz="2200" dirty="0" err="1" smtClean="0"/>
              <a:t>serahkan</a:t>
            </a:r>
            <a:r>
              <a:rPr lang="nl-NL" sz="2200" dirty="0" smtClean="0"/>
              <a:t> </a:t>
            </a:r>
            <a:r>
              <a:rPr lang="nl-NL" sz="2200" dirty="0" err="1" smtClean="0"/>
              <a:t>sioh</a:t>
            </a:r>
            <a:r>
              <a:rPr lang="nl-NL" sz="2200" dirty="0" smtClean="0"/>
              <a:t> </a:t>
            </a:r>
            <a:r>
              <a:rPr lang="nl-NL" sz="2200" dirty="0" err="1" smtClean="0"/>
              <a:t>Tuhan</a:t>
            </a:r>
            <a:endParaRPr lang="nl-NL" sz="2200" dirty="0" smtClean="0"/>
          </a:p>
          <a:p>
            <a:r>
              <a:rPr lang="nl-NL" sz="2200" dirty="0" err="1" smtClean="0"/>
              <a:t>Sambut</a:t>
            </a:r>
            <a:r>
              <a:rPr lang="nl-NL" sz="2200" dirty="0" smtClean="0"/>
              <a:t> </a:t>
            </a:r>
            <a:r>
              <a:rPr lang="nl-NL" sz="2200" dirty="0" err="1" smtClean="0"/>
              <a:t>hambamu</a:t>
            </a:r>
            <a:r>
              <a:rPr lang="nl-NL" sz="2200" dirty="0" smtClean="0"/>
              <a:t>.			</a:t>
            </a:r>
            <a:r>
              <a:rPr lang="nl-NL" sz="2200" dirty="0" err="1" smtClean="0"/>
              <a:t>Sambut</a:t>
            </a:r>
            <a:r>
              <a:rPr lang="nl-NL" sz="2200" dirty="0" smtClean="0"/>
              <a:t> </a:t>
            </a:r>
            <a:r>
              <a:rPr lang="nl-NL" sz="2200" dirty="0" err="1" smtClean="0"/>
              <a:t>hambamu</a:t>
            </a:r>
            <a:r>
              <a:rPr lang="nl-NL" sz="2200" dirty="0" smtClean="0"/>
              <a:t>.</a:t>
            </a:r>
            <a:endParaRPr lang="nl-N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catechisatie?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Catechisatie is een </a:t>
            </a:r>
            <a:r>
              <a:rPr lang="nl-NL" dirty="0" smtClean="0">
                <a:solidFill>
                  <a:srgbClr val="FF0000"/>
                </a:solidFill>
              </a:rPr>
              <a:t>ontmoetingsplaats</a:t>
            </a:r>
            <a:r>
              <a:rPr lang="nl-NL" dirty="0" smtClean="0"/>
              <a:t> voor jongeren om vorm en inhoud te geven aan hun </a:t>
            </a:r>
            <a:r>
              <a:rPr lang="nl-NL" dirty="0" smtClean="0">
                <a:solidFill>
                  <a:srgbClr val="FF0000"/>
                </a:solidFill>
              </a:rPr>
              <a:t>geloofsbeleving</a:t>
            </a:r>
            <a:r>
              <a:rPr lang="nl-NL" dirty="0" smtClean="0"/>
              <a:t> als christen die verbonden wil zijn met de </a:t>
            </a:r>
            <a:r>
              <a:rPr lang="nl-NL" dirty="0" smtClean="0">
                <a:solidFill>
                  <a:srgbClr val="FF0000"/>
                </a:solidFill>
              </a:rPr>
              <a:t>gemeenschap</a:t>
            </a:r>
            <a:r>
              <a:rPr lang="nl-NL" dirty="0" smtClean="0"/>
              <a:t> van Christus en in het bijzonder de Molukse Evangelische Kerk.</a:t>
            </a:r>
          </a:p>
          <a:p>
            <a:endParaRPr lang="nl-N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Betekenis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Ontmoetingsplaats</a:t>
            </a:r>
            <a:r>
              <a:rPr lang="nl-NL" dirty="0" smtClean="0"/>
              <a:t> – Een plek om met elkaar van gedachten te wisselen en informatie te krijgen.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Geloofsbeleving</a:t>
            </a:r>
            <a:r>
              <a:rPr lang="nl-NL" dirty="0" smtClean="0"/>
              <a:t> – Het zijn ontmoetingen waar stil gestaan wordt bij de geloofsbeleving van de catechisant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Gemeenschap</a:t>
            </a:r>
            <a:r>
              <a:rPr lang="nl-NL" dirty="0" smtClean="0"/>
              <a:t> – Het geeft inzicht in de structuur v/d kerk, </a:t>
            </a:r>
            <a:r>
              <a:rPr lang="nl-NL" dirty="0" err="1" smtClean="0"/>
              <a:t>gemeente-zijn</a:t>
            </a:r>
            <a:r>
              <a:rPr lang="nl-NL" dirty="0" smtClean="0"/>
              <a:t> en de samenleving waar de kerk in staat.</a:t>
            </a:r>
            <a:endParaRPr lang="nl-N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Regelgeving GIM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 aan catechisatie deel te kunnen nemen moet een catechisant minimaal 15 jaar zijn.</a:t>
            </a:r>
          </a:p>
          <a:p>
            <a:r>
              <a:rPr lang="nl-NL" dirty="0" smtClean="0"/>
              <a:t>De catechisant volgt catechisatie voor een duur van tenminste 3 jaar en krijgt dan de gelegenheid om te besluiten zijn/haar  belijdenis af te leggen.</a:t>
            </a:r>
          </a:p>
          <a:p>
            <a:r>
              <a:rPr lang="nl-NL" dirty="0" smtClean="0"/>
              <a:t>Minstens op 18 jarige leeftijd.</a:t>
            </a:r>
          </a:p>
          <a:p>
            <a:endParaRPr lang="nl-NL" dirty="0" smtClean="0"/>
          </a:p>
          <a:p>
            <a:r>
              <a:rPr lang="nl-NL" dirty="0" err="1" smtClean="0"/>
              <a:t>Volwassencatechese</a:t>
            </a:r>
            <a:r>
              <a:rPr lang="nl-NL" dirty="0" smtClean="0"/>
              <a:t> duurt 1 jaar.</a:t>
            </a:r>
            <a:endParaRPr lang="nl-N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Curriculum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844008"/>
          </a:xfrm>
        </p:spPr>
        <p:txBody>
          <a:bodyPr>
            <a:noAutofit/>
          </a:bodyPr>
          <a:lstStyle/>
          <a:p>
            <a:pPr lvl="0"/>
            <a:r>
              <a:rPr lang="nl-NL" sz="1600" b="1" dirty="0" smtClean="0"/>
              <a:t>Kennis omtrent de Bijbel</a:t>
            </a:r>
            <a:endParaRPr lang="nl-NL" sz="1600" dirty="0" smtClean="0"/>
          </a:p>
          <a:p>
            <a:r>
              <a:rPr lang="nl-NL" sz="1600" dirty="0" smtClean="0"/>
              <a:t>Bijbelstudies. Bespreken van Bijbelboeken</a:t>
            </a:r>
          </a:p>
          <a:p>
            <a:pPr lvl="0"/>
            <a:r>
              <a:rPr lang="nl-NL" sz="1600" b="1" dirty="0" smtClean="0"/>
              <a:t>Liturgie:</a:t>
            </a:r>
            <a:endParaRPr lang="nl-NL" sz="1600" dirty="0" smtClean="0"/>
          </a:p>
          <a:p>
            <a:r>
              <a:rPr lang="nl-NL" sz="1600" dirty="0" smtClean="0"/>
              <a:t>Hoe ziet de orde van de eredienst er uit en wat zijn de betekenissen van de symbolen.</a:t>
            </a:r>
          </a:p>
          <a:p>
            <a:pPr lvl="0"/>
            <a:r>
              <a:rPr lang="nl-NL" sz="1600" b="1" dirty="0" smtClean="0"/>
              <a:t>Sacramenten:</a:t>
            </a:r>
            <a:endParaRPr lang="nl-NL" sz="1600" dirty="0" smtClean="0"/>
          </a:p>
          <a:p>
            <a:r>
              <a:rPr lang="nl-NL" sz="1600" dirty="0" smtClean="0"/>
              <a:t>De heilige doop en het heilige avondmaal</a:t>
            </a:r>
          </a:p>
          <a:p>
            <a:pPr lvl="0"/>
            <a:r>
              <a:rPr lang="nl-NL" sz="1600" b="1" dirty="0" smtClean="0"/>
              <a:t>Het gebed:</a:t>
            </a:r>
            <a:endParaRPr lang="nl-NL" sz="1600" dirty="0" smtClean="0"/>
          </a:p>
          <a:p>
            <a:r>
              <a:rPr lang="nl-NL" sz="1600" dirty="0" smtClean="0"/>
              <a:t>De betekenis van het Onze Vader en de functie van het bidden binnen het geloofsleven.</a:t>
            </a:r>
          </a:p>
          <a:p>
            <a:pPr lvl="0"/>
            <a:r>
              <a:rPr lang="nl-NL" sz="1600" b="1" dirty="0" smtClean="0"/>
              <a:t>Kerkgeschiedenis:</a:t>
            </a:r>
            <a:endParaRPr lang="nl-NL" sz="1600" dirty="0" smtClean="0"/>
          </a:p>
          <a:p>
            <a:r>
              <a:rPr lang="nl-NL" sz="1600" dirty="0" smtClean="0"/>
              <a:t>De geschiedenis van de Molukse kerken en in het bijzonder van de Molukse Evangelische Kerk.</a:t>
            </a:r>
          </a:p>
          <a:p>
            <a:pPr lvl="0"/>
            <a:r>
              <a:rPr lang="nl-NL" sz="1600" b="1" dirty="0" smtClean="0"/>
              <a:t>Godsbeelden:</a:t>
            </a:r>
            <a:endParaRPr lang="nl-NL" sz="1600" dirty="0" smtClean="0"/>
          </a:p>
          <a:p>
            <a:r>
              <a:rPr lang="nl-NL" sz="1600" dirty="0" smtClean="0"/>
              <a:t>Op basis van de apostolische geloofsbelijdenis wordt gekeken naar het beeld van God als Vader, Zoon en Heilige Geest.</a:t>
            </a:r>
          </a:p>
          <a:p>
            <a:pPr lvl="0"/>
            <a:r>
              <a:rPr lang="nl-NL" sz="1600" b="1" dirty="0" smtClean="0"/>
              <a:t>Jezus:</a:t>
            </a:r>
            <a:endParaRPr lang="nl-NL" sz="1600" dirty="0" smtClean="0"/>
          </a:p>
          <a:p>
            <a:r>
              <a:rPr lang="nl-NL" sz="1600" dirty="0" smtClean="0"/>
              <a:t>Wat is de betekenis van Jezus vandaag de dag.</a:t>
            </a:r>
          </a:p>
          <a:p>
            <a:pPr lvl="0"/>
            <a:r>
              <a:rPr lang="nl-NL" sz="1600" b="1" dirty="0" smtClean="0"/>
              <a:t>Begrippen:</a:t>
            </a:r>
            <a:endParaRPr lang="nl-NL" sz="1600" dirty="0" smtClean="0"/>
          </a:p>
          <a:p>
            <a:r>
              <a:rPr lang="nl-NL" sz="1600" dirty="0" smtClean="0"/>
              <a:t>De betekenis van begrippen die zo gangbaar zijn binnen kerk en geloof. Hier wordt vooral ook stil gestaan bij </a:t>
            </a:r>
            <a:r>
              <a:rPr lang="nl-NL" sz="1600" dirty="0" err="1" smtClean="0"/>
              <a:t>maleise</a:t>
            </a:r>
            <a:r>
              <a:rPr lang="nl-NL" sz="1600" dirty="0" smtClean="0"/>
              <a:t> begrippen.</a:t>
            </a:r>
          </a:p>
          <a:p>
            <a:endParaRPr lang="nl-NL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Volwassen catechese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Persoonlijke geloofsbeleving</a:t>
            </a:r>
          </a:p>
          <a:p>
            <a:r>
              <a:rPr lang="nl-NL" dirty="0" smtClean="0"/>
              <a:t>Persoonlijke geloofsopvattingen</a:t>
            </a:r>
          </a:p>
          <a:p>
            <a:endParaRPr lang="nl-NL" dirty="0" smtClean="0"/>
          </a:p>
          <a:p>
            <a:r>
              <a:rPr lang="nl-NL" dirty="0" smtClean="0"/>
              <a:t>Scriptie </a:t>
            </a:r>
          </a:p>
          <a:p>
            <a:endParaRPr lang="nl-NL" dirty="0" smtClean="0"/>
          </a:p>
          <a:p>
            <a:r>
              <a:rPr lang="nl-NL" dirty="0" smtClean="0"/>
              <a:t>Priksa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Tulis</a:t>
            </a:r>
            <a:r>
              <a:rPr lang="nl-NL" dirty="0" smtClean="0"/>
              <a:t> </a:t>
            </a:r>
            <a:r>
              <a:rPr lang="nl-NL" dirty="0" err="1" smtClean="0"/>
              <a:t>sedikit</a:t>
            </a:r>
            <a:r>
              <a:rPr lang="nl-NL" dirty="0" smtClean="0"/>
              <a:t> </a:t>
            </a:r>
            <a:r>
              <a:rPr lang="nl-NL" dirty="0" err="1" smtClean="0"/>
              <a:t>fikir</a:t>
            </a:r>
            <a:r>
              <a:rPr lang="nl-NL" dirty="0" smtClean="0"/>
              <a:t> banjak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Pen en schrift</a:t>
            </a:r>
          </a:p>
          <a:p>
            <a:r>
              <a:rPr lang="nl-NL" dirty="0" smtClean="0"/>
              <a:t>Bijbel</a:t>
            </a:r>
          </a:p>
          <a:p>
            <a:r>
              <a:rPr lang="nl-NL" dirty="0" smtClean="0"/>
              <a:t>Liedboek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Terugkerende aspecten in het materiaal:</a:t>
            </a:r>
          </a:p>
          <a:p>
            <a:endParaRPr lang="nl-NL" dirty="0" smtClean="0"/>
          </a:p>
          <a:p>
            <a:r>
              <a:rPr lang="nl-NL" dirty="0" smtClean="0"/>
              <a:t>Persoonlijke geloofsbeleving</a:t>
            </a:r>
          </a:p>
          <a:p>
            <a:endParaRPr lang="nl-NL" dirty="0" smtClean="0"/>
          </a:p>
          <a:p>
            <a:r>
              <a:rPr lang="nl-NL" dirty="0" smtClean="0"/>
              <a:t>Cultuur en evangelie</a:t>
            </a:r>
          </a:p>
          <a:p>
            <a:endParaRPr lang="nl-NL" dirty="0" smtClean="0"/>
          </a:p>
          <a:p>
            <a:r>
              <a:rPr lang="nl-NL" dirty="0" smtClean="0"/>
              <a:t>Taal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Excursie / 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Excursies zijn er om de theorie zichtbaar te maken in woord en daad.</a:t>
            </a:r>
          </a:p>
          <a:p>
            <a:r>
              <a:rPr lang="nl-NL" dirty="0" smtClean="0"/>
              <a:t>Vb. bezoek aan MKC – kerkgeschiedenis</a:t>
            </a:r>
          </a:p>
          <a:p>
            <a:r>
              <a:rPr lang="nl-NL" dirty="0" smtClean="0"/>
              <a:t>Vb. bezoek aan </a:t>
            </a:r>
            <a:r>
              <a:rPr lang="nl-NL" dirty="0" err="1" smtClean="0"/>
              <a:t>MuMa</a:t>
            </a:r>
            <a:r>
              <a:rPr lang="nl-NL" dirty="0" smtClean="0"/>
              <a:t> – cultuur en evangelie</a:t>
            </a:r>
          </a:p>
          <a:p>
            <a:r>
              <a:rPr lang="nl-NL" dirty="0" smtClean="0"/>
              <a:t>Vb. bezoek aan </a:t>
            </a:r>
            <a:r>
              <a:rPr lang="nl-NL" dirty="0" err="1" smtClean="0"/>
              <a:t>Taizé</a:t>
            </a:r>
            <a:r>
              <a:rPr lang="nl-NL" dirty="0" smtClean="0"/>
              <a:t> – spiritualiteit</a:t>
            </a:r>
          </a:p>
          <a:p>
            <a:endParaRPr lang="nl-NL" dirty="0" smtClean="0"/>
          </a:p>
          <a:p>
            <a:r>
              <a:rPr lang="nl-NL" smtClean="0"/>
              <a:t>Excursie </a:t>
            </a:r>
            <a:r>
              <a:rPr lang="nl-NL" smtClean="0"/>
              <a:t> </a:t>
            </a:r>
            <a:r>
              <a:rPr lang="nl-NL" dirty="0" smtClean="0"/>
              <a:t>MKC / </a:t>
            </a:r>
            <a:r>
              <a:rPr lang="nl-NL" dirty="0" err="1" smtClean="0"/>
              <a:t>MuMa</a:t>
            </a:r>
            <a:endParaRPr lang="nl-NL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667</TotalTime>
  <Words>511</Words>
  <Application>Microsoft Office PowerPoint</Application>
  <PresentationFormat>Diavoorstelling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Module</vt:lpstr>
      <vt:lpstr>Catechese Djemaat Gennep</vt:lpstr>
      <vt:lpstr>Ku serahkan pada Tuhan</vt:lpstr>
      <vt:lpstr>Wat is catechisatie?</vt:lpstr>
      <vt:lpstr>Betekenis</vt:lpstr>
      <vt:lpstr>Regelgeving GIM</vt:lpstr>
      <vt:lpstr>Curriculum</vt:lpstr>
      <vt:lpstr>Volwassen catechese</vt:lpstr>
      <vt:lpstr>Tulis sedikit fikir banjak</vt:lpstr>
      <vt:lpstr>Excursie / Opdrachten</vt:lpstr>
      <vt:lpstr>Open Bijbelstudies  Spreken over God</vt:lpstr>
      <vt:lpstr>Wanneer catechisatie</vt:lpstr>
      <vt:lpstr>PRIKSA</vt:lpstr>
      <vt:lpstr>Methode</vt:lpstr>
      <vt:lpstr>Belijden(is) doen</vt:lpstr>
      <vt:lpstr>Vragen</vt:lpstr>
      <vt:lpstr>Batu karang jang teguh.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Catechese Djemaat Hatert</dc:title>
  <dc:creator>Aspire 9423WSMib</dc:creator>
  <cp:lastModifiedBy>Aspire 9423WSMib</cp:lastModifiedBy>
  <cp:revision>16</cp:revision>
  <dcterms:created xsi:type="dcterms:W3CDTF">2010-10-28T10:59:38Z</dcterms:created>
  <dcterms:modified xsi:type="dcterms:W3CDTF">2011-05-22T19:24:04Z</dcterms:modified>
</cp:coreProperties>
</file>